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9" autoAdjust="0"/>
  </p:normalViewPr>
  <p:slideViewPr>
    <p:cSldViewPr>
      <p:cViewPr varScale="1">
        <p:scale>
          <a:sx n="52" d="100"/>
          <a:sy n="52" d="100"/>
        </p:scale>
        <p:origin x="456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4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5" Type="http://schemas.openxmlformats.org/officeDocument/2006/relationships/image" Target="../media/image43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43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8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54.png"/><Relationship Id="rId12" Type="http://schemas.openxmlformats.org/officeDocument/2006/relationships/image" Target="../media/image43.png"/><Relationship Id="rId17" Type="http://schemas.openxmlformats.org/officeDocument/2006/relationships/image" Target="../media/image173.png"/><Relationship Id="rId2" Type="http://schemas.openxmlformats.org/officeDocument/2006/relationships/image" Target="../media/image163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5" Type="http://schemas.openxmlformats.org/officeDocument/2006/relationships/image" Target="../media/image171.png"/><Relationship Id="rId10" Type="http://schemas.openxmlformats.org/officeDocument/2006/relationships/image" Target="../media/image168.png"/><Relationship Id="rId19" Type="http://schemas.openxmlformats.org/officeDocument/2006/relationships/image" Target="../media/image175.png"/><Relationship Id="rId4" Type="http://schemas.openxmlformats.org/officeDocument/2006/relationships/image" Target="../media/image165.png"/><Relationship Id="rId9" Type="http://schemas.openxmlformats.org/officeDocument/2006/relationships/image" Target="../media/image167.png"/><Relationship Id="rId1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7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43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43.pn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200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23" Type="http://schemas.openxmlformats.org/officeDocument/2006/relationships/image" Target="../media/image220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26" Type="http://schemas.openxmlformats.org/officeDocument/2006/relationships/image" Target="../media/image244.png"/><Relationship Id="rId3" Type="http://schemas.openxmlformats.org/officeDocument/2006/relationships/image" Target="../media/image221.png"/><Relationship Id="rId21" Type="http://schemas.openxmlformats.org/officeDocument/2006/relationships/image" Target="../media/image239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3.png"/><Relationship Id="rId2" Type="http://schemas.openxmlformats.org/officeDocument/2006/relationships/image" Target="../media/image43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2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1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5.png"/><Relationship Id="rId2" Type="http://schemas.openxmlformats.org/officeDocument/2006/relationships/image" Target="../media/image12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21" Type="http://schemas.openxmlformats.org/officeDocument/2006/relationships/image" Target="../media/image267.png"/><Relationship Id="rId34" Type="http://schemas.openxmlformats.org/officeDocument/2006/relationships/image" Target="../media/image280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33" Type="http://schemas.openxmlformats.org/officeDocument/2006/relationships/image" Target="../media/image279.png"/><Relationship Id="rId38" Type="http://schemas.openxmlformats.org/officeDocument/2006/relationships/image" Target="../media/image43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32" Type="http://schemas.openxmlformats.org/officeDocument/2006/relationships/image" Target="../media/image278.png"/><Relationship Id="rId37" Type="http://schemas.openxmlformats.org/officeDocument/2006/relationships/image" Target="../media/image283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28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31" Type="http://schemas.openxmlformats.org/officeDocument/2006/relationships/image" Target="../media/image277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image" Target="../media/image254.png"/><Relationship Id="rId3" Type="http://schemas.openxmlformats.org/officeDocument/2006/relationships/image" Target="../media/image2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43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287.png"/><Relationship Id="rId10" Type="http://schemas.openxmlformats.org/officeDocument/2006/relationships/image" Target="../media/image283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21" Type="http://schemas.openxmlformats.org/officeDocument/2006/relationships/image" Target="../media/image312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24" Type="http://schemas.openxmlformats.org/officeDocument/2006/relationships/image" Target="../media/image43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23" Type="http://schemas.openxmlformats.org/officeDocument/2006/relationships/image" Target="../media/image314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Relationship Id="rId22" Type="http://schemas.openxmlformats.org/officeDocument/2006/relationships/image" Target="../media/image3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7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5486400"/>
            <a:ext cx="1104900" cy="38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8978900"/>
            <a:ext cx="2603500" cy="102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070100"/>
            <a:ext cx="7239000" cy="538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20900"/>
            <a:ext cx="73152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520700"/>
            <a:ext cx="33909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8458200"/>
            <a:ext cx="11938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2387600"/>
            <a:ext cx="3302000" cy="7023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2273300"/>
            <a:ext cx="3606800" cy="727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1193800"/>
            <a:ext cx="3479800" cy="7391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4400" y="1066800"/>
            <a:ext cx="3797300" cy="765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4902200"/>
            <a:ext cx="685800" cy="685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4927600"/>
            <a:ext cx="622300" cy="62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4318000"/>
            <a:ext cx="2527300" cy="255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0" y="4051300"/>
            <a:ext cx="2679700" cy="2679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300" y="3467100"/>
            <a:ext cx="3632200" cy="3632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300" y="7010400"/>
            <a:ext cx="40005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6858000"/>
            <a:ext cx="49657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500" y="1066800"/>
            <a:ext cx="10807700" cy="205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6934200"/>
            <a:ext cx="4864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2260600"/>
            <a:ext cx="42418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4292600"/>
            <a:ext cx="3276600" cy="109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4254500"/>
            <a:ext cx="5943600" cy="109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5994400"/>
            <a:ext cx="32766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5943600"/>
            <a:ext cx="59436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7874000"/>
            <a:ext cx="32766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7823200"/>
            <a:ext cx="59436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6438900"/>
            <a:ext cx="9144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737100"/>
            <a:ext cx="9144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800" y="8318500"/>
            <a:ext cx="9144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0" y="7950200"/>
            <a:ext cx="52578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" y="8267700"/>
            <a:ext cx="47752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" y="8013700"/>
            <a:ext cx="20701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6096000"/>
            <a:ext cx="55626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0" y="6388100"/>
            <a:ext cx="49022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9900" y="6134100"/>
            <a:ext cx="2070100" cy="44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6800" y="4381500"/>
            <a:ext cx="45085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" y="4699000"/>
            <a:ext cx="49276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2100" y="4368800"/>
            <a:ext cx="23622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39500" y="7670800"/>
            <a:ext cx="2082800" cy="54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10800" y="7632700"/>
            <a:ext cx="36195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39500" y="8407400"/>
            <a:ext cx="2082800" cy="546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300" y="4051300"/>
            <a:ext cx="1371600" cy="1371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5588000"/>
            <a:ext cx="1473200" cy="1473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81100" y="2209800"/>
            <a:ext cx="3416300" cy="7251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41400" y="2070100"/>
            <a:ext cx="3708400" cy="7391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3400" y="7353300"/>
            <a:ext cx="1117600" cy="1625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10800" y="8382000"/>
            <a:ext cx="3619500" cy="736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5500" y="952500"/>
            <a:ext cx="3594100" cy="1028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4700" y="1562100"/>
            <a:ext cx="6883400" cy="1219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0900" y="2451100"/>
            <a:ext cx="12573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3644900"/>
            <a:ext cx="3721100" cy="4978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644900"/>
            <a:ext cx="3683000" cy="4978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0" y="3644900"/>
            <a:ext cx="3822700" cy="516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1498600"/>
            <a:ext cx="115697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850900"/>
            <a:ext cx="35941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2273300"/>
            <a:ext cx="93091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9436100"/>
            <a:ext cx="40767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9537700"/>
            <a:ext cx="4064000" cy="723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2900" y="7924800"/>
            <a:ext cx="1587500" cy="158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0100" y="9537700"/>
            <a:ext cx="4064000" cy="72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7937500"/>
            <a:ext cx="1600200" cy="1600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0400" y="8026400"/>
            <a:ext cx="1574800" cy="1574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7200" y="7835900"/>
            <a:ext cx="1701800" cy="173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860000">
            <a:off x="2070100" y="6235700"/>
            <a:ext cx="6807200" cy="215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076700"/>
            <a:ext cx="2171700" cy="462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987800"/>
            <a:ext cx="2362200" cy="471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1409700"/>
            <a:ext cx="66421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1016000"/>
            <a:ext cx="47244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260600"/>
            <a:ext cx="9347200" cy="1168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4254500"/>
            <a:ext cx="3035300" cy="58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0" y="4254500"/>
            <a:ext cx="3441700" cy="749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5765800"/>
            <a:ext cx="30353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416800"/>
            <a:ext cx="1371600" cy="137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66700" y="5765800"/>
            <a:ext cx="38735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3400" y="8826500"/>
            <a:ext cx="4140200" cy="647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0100" y="4292600"/>
            <a:ext cx="23368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1200" y="4292600"/>
            <a:ext cx="42799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0" y="6642100"/>
            <a:ext cx="13716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0100" y="7962900"/>
            <a:ext cx="4152900" cy="647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35100" y="5207000"/>
            <a:ext cx="889000" cy="215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473200" y="6692900"/>
            <a:ext cx="889000" cy="215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737600" y="5689600"/>
            <a:ext cx="1701800" cy="2159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34800" y="4940300"/>
            <a:ext cx="2336800" cy="4953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200" y="4851400"/>
            <a:ext cx="2540000" cy="50546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43100" y="4965700"/>
            <a:ext cx="2336800" cy="4965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0" y="4876800"/>
            <a:ext cx="2540000" cy="5054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3120000">
            <a:off x="9334500" y="5473700"/>
            <a:ext cx="2679700" cy="215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41500" y="4140200"/>
            <a:ext cx="2514600" cy="584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46100" y="4140200"/>
            <a:ext cx="4305300" cy="7493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45900" y="4191000"/>
            <a:ext cx="2679700" cy="571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53700" y="4191000"/>
            <a:ext cx="4178300" cy="736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1282700"/>
            <a:ext cx="1371600" cy="13716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-5460000">
            <a:off x="12433300" y="3581400"/>
            <a:ext cx="1016000" cy="2159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3900" y="4064000"/>
            <a:ext cx="2171700" cy="46228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975100"/>
            <a:ext cx="2362200" cy="47117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700000">
            <a:off x="13220700" y="2946400"/>
            <a:ext cx="3454400" cy="215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0400" y="7658100"/>
            <a:ext cx="1066800" cy="10795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07400" y="7073900"/>
            <a:ext cx="939800" cy="9398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53800" y="2235200"/>
            <a:ext cx="1574800" cy="4826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12400" y="2717800"/>
            <a:ext cx="4406900" cy="6477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2908300" y="6350000"/>
            <a:ext cx="6477000" cy="10033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22800" y="5422900"/>
            <a:ext cx="6921500" cy="10033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874000" y="5270500"/>
            <a:ext cx="4419600" cy="1079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379200" y="3403600"/>
            <a:ext cx="2819400" cy="9652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271500" y="2565400"/>
            <a:ext cx="2590800" cy="10033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54400"/>
            <a:ext cx="15595600" cy="5562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60000">
            <a:off x="8636000" y="6286500"/>
            <a:ext cx="6591300" cy="22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">
            <a:off x="2540000" y="6286500"/>
            <a:ext cx="65913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5168900"/>
            <a:ext cx="2286000" cy="228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5753100"/>
            <a:ext cx="2324100" cy="129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0" y="5168900"/>
            <a:ext cx="2286000" cy="228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65200" y="5778500"/>
            <a:ext cx="2298700" cy="1333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4394200"/>
            <a:ext cx="23749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4356100"/>
            <a:ext cx="4267200" cy="825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6300" y="4394200"/>
            <a:ext cx="23749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8200" y="4356100"/>
            <a:ext cx="4279900" cy="825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8001000"/>
            <a:ext cx="23749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5400" y="7975600"/>
            <a:ext cx="4279900" cy="825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0" y="3454400"/>
            <a:ext cx="2806700" cy="4203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71200" y="4673600"/>
            <a:ext cx="2743200" cy="2743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84700" y="4343400"/>
            <a:ext cx="2159000" cy="3238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740000">
            <a:off x="6667500" y="4622800"/>
            <a:ext cx="1244600" cy="406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740000">
            <a:off x="9829800" y="4673600"/>
            <a:ext cx="1244600" cy="406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3600" y="7480300"/>
            <a:ext cx="1943100" cy="723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50600" y="7429500"/>
            <a:ext cx="22225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5100" y="7429500"/>
            <a:ext cx="2057400" cy="774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2400" y="1435100"/>
            <a:ext cx="10731500" cy="1219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7800" y="901700"/>
            <a:ext cx="23622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0" y="3352800"/>
            <a:ext cx="3022600" cy="6578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3378200"/>
            <a:ext cx="3022600" cy="6578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3352800"/>
            <a:ext cx="3022600" cy="6578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00" y="7162800"/>
            <a:ext cx="1943100" cy="2908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800" y="7289800"/>
            <a:ext cx="1879600" cy="2819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00" y="7505700"/>
            <a:ext cx="2451100" cy="2451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5537200"/>
            <a:ext cx="3352800" cy="233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1435100"/>
            <a:ext cx="114046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200" y="2171700"/>
            <a:ext cx="102362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901700"/>
            <a:ext cx="23622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500" y="5842000"/>
            <a:ext cx="3035300" cy="1257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33500" y="5359400"/>
            <a:ext cx="3352800" cy="233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7500" y="5638800"/>
            <a:ext cx="2997200" cy="1257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5715000"/>
            <a:ext cx="3352800" cy="233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2100" y="6057900"/>
            <a:ext cx="3086100" cy="1257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300" y="9321800"/>
            <a:ext cx="1003300" cy="60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0" y="9410700"/>
            <a:ext cx="8382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41000" y="9410700"/>
            <a:ext cx="6858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0" y="3327400"/>
            <a:ext cx="2832100" cy="6172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3187700"/>
            <a:ext cx="3149600" cy="684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5181600"/>
            <a:ext cx="2095500" cy="2095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3238500"/>
            <a:ext cx="3022600" cy="266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7772400"/>
            <a:ext cx="3048000" cy="199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0" y="6413500"/>
            <a:ext cx="6654800" cy="215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10236200" y="5118100"/>
            <a:ext cx="3835400" cy="215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00000">
            <a:off x="10185400" y="7734300"/>
            <a:ext cx="3835400" cy="21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4572000"/>
            <a:ext cx="3352800" cy="1066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2300" y="6223000"/>
            <a:ext cx="30988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0700" y="8166100"/>
            <a:ext cx="30988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5300" y="4851400"/>
            <a:ext cx="33782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4800" y="7747000"/>
            <a:ext cx="3378200" cy="102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200" y="1155700"/>
            <a:ext cx="8623300" cy="1054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400" y="1943100"/>
            <a:ext cx="79248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5700" y="4508500"/>
            <a:ext cx="4127500" cy="1079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5500" y="8089900"/>
            <a:ext cx="4584700" cy="1003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7600" y="6235700"/>
            <a:ext cx="44196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74300" y="4787900"/>
            <a:ext cx="3898900" cy="1003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8300" y="6261100"/>
            <a:ext cx="4419600" cy="685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87000" y="7747000"/>
            <a:ext cx="3632200" cy="965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4900" y="673100"/>
            <a:ext cx="24130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-393700"/>
            <a:ext cx="90424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1282700"/>
            <a:ext cx="9956800" cy="416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25600" y="6197600"/>
            <a:ext cx="34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0" y="4102100"/>
            <a:ext cx="4673600" cy="579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4102100"/>
            <a:ext cx="4673600" cy="579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4102100"/>
            <a:ext cx="4673600" cy="579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784600"/>
            <a:ext cx="26416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3759200"/>
            <a:ext cx="18034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1625600"/>
            <a:ext cx="60960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952500"/>
            <a:ext cx="38989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" y="2489200"/>
            <a:ext cx="64389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644900"/>
            <a:ext cx="2070100" cy="1778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4965700"/>
            <a:ext cx="16002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3500" y="5245100"/>
            <a:ext cx="2108200" cy="1041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000" y="4965700"/>
            <a:ext cx="1574800" cy="1574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0" y="7581900"/>
            <a:ext cx="32639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500" y="6629400"/>
            <a:ext cx="33655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8928100"/>
            <a:ext cx="4864100" cy="965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1100" y="7607300"/>
            <a:ext cx="32639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4900" y="6629400"/>
            <a:ext cx="3263900" cy="901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49300" y="7620000"/>
            <a:ext cx="32639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60400" y="6591300"/>
            <a:ext cx="33274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85700" y="8928100"/>
            <a:ext cx="4965700" cy="965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3784600"/>
            <a:ext cx="2641600" cy="952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3708400"/>
            <a:ext cx="2146300" cy="1257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619500"/>
            <a:ext cx="2641600" cy="952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2895600" y="7683500"/>
            <a:ext cx="774700" cy="92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06500" y="3594100"/>
            <a:ext cx="2514600" cy="1193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16700" y="8928100"/>
            <a:ext cx="4826000" cy="965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63800" y="8458200"/>
            <a:ext cx="18161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699500" y="7683500"/>
            <a:ext cx="774700" cy="927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93100" y="8458200"/>
            <a:ext cx="1816100" cy="74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4693900" y="7708900"/>
            <a:ext cx="774700" cy="927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62100" y="8458200"/>
            <a:ext cx="1816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7391400"/>
            <a:ext cx="60198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02100"/>
            <a:ext cx="3556000" cy="1790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203700"/>
            <a:ext cx="16256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264400"/>
            <a:ext cx="3556000" cy="179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7391400"/>
            <a:ext cx="1625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40000">
            <a:off x="5029200" y="4191000"/>
            <a:ext cx="11176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9740000">
            <a:off x="5003800" y="5626100"/>
            <a:ext cx="11176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500" y="8153400"/>
            <a:ext cx="1117600" cy="342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1574800"/>
            <a:ext cx="48387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952500"/>
            <a:ext cx="27178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514600"/>
            <a:ext cx="125984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9700" y="4102100"/>
            <a:ext cx="2235200" cy="196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7315200"/>
            <a:ext cx="2184400" cy="1955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7429500"/>
            <a:ext cx="3568700" cy="1447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5700" y="7556500"/>
            <a:ext cx="4279900" cy="135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4800" y="8001000"/>
            <a:ext cx="6350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91800" y="7505700"/>
            <a:ext cx="3835400" cy="139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35100" y="7632700"/>
            <a:ext cx="3238500" cy="1257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3378200"/>
            <a:ext cx="3568700" cy="1447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53100" y="3492500"/>
            <a:ext cx="4724400" cy="1358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02900" y="3924300"/>
            <a:ext cx="635000" cy="190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53800" y="3238500"/>
            <a:ext cx="5994400" cy="1727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83900" y="3251200"/>
            <a:ext cx="3365500" cy="1752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11300" y="3454400"/>
            <a:ext cx="3175000" cy="1257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3525500" y="4076700"/>
            <a:ext cx="10668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41100" y="5308600"/>
            <a:ext cx="5994400" cy="1727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5397500"/>
            <a:ext cx="3568700" cy="1447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34100" y="5511800"/>
            <a:ext cx="4368800" cy="135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02900" y="5981700"/>
            <a:ext cx="635000" cy="190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93400" y="5334000"/>
            <a:ext cx="3771900" cy="1752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84300" y="5588000"/>
            <a:ext cx="3263900" cy="12573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3500100" y="6146800"/>
            <a:ext cx="1066800" cy="254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868676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-5400000">
            <a:off x="13474700" y="8242300"/>
            <a:ext cx="1066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3949700"/>
            <a:ext cx="10020300" cy="74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4178300"/>
            <a:ext cx="5461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949700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016500"/>
            <a:ext cx="100203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5232400"/>
            <a:ext cx="5461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5016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6045200"/>
            <a:ext cx="10020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6273800"/>
            <a:ext cx="5461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60452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0" y="7073900"/>
            <a:ext cx="100457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7302500"/>
            <a:ext cx="5461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70739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800100" y="3556000"/>
            <a:ext cx="34544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4025900"/>
            <a:ext cx="59944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600" y="3924300"/>
            <a:ext cx="12446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5092700"/>
            <a:ext cx="72263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700" y="4978400"/>
            <a:ext cx="1257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800" y="6121400"/>
            <a:ext cx="73787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9400" y="6019800"/>
            <a:ext cx="12446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6800" y="7162800"/>
            <a:ext cx="68326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9400" y="7048500"/>
            <a:ext cx="12446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000" y="2438400"/>
            <a:ext cx="25019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" y="8978900"/>
            <a:ext cx="26035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900" y="520700"/>
            <a:ext cx="33909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" y="8458200"/>
            <a:ext cx="11938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-393700"/>
            <a:ext cx="90043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282700"/>
            <a:ext cx="10845800" cy="416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25600" y="6197600"/>
            <a:ext cx="34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587500"/>
            <a:ext cx="6769100" cy="120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501900"/>
            <a:ext cx="6477000" cy="1168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6032500"/>
            <a:ext cx="342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6883400"/>
            <a:ext cx="3429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7785100"/>
            <a:ext cx="342900" cy="7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5651500"/>
            <a:ext cx="24384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1900" y="5842000"/>
            <a:ext cx="4572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6540500"/>
            <a:ext cx="24384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1100" y="6654800"/>
            <a:ext cx="5334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0" y="7429500"/>
            <a:ext cx="24384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2700" y="7632700"/>
            <a:ext cx="3429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6900" y="7848600"/>
            <a:ext cx="8001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5600" y="7404100"/>
            <a:ext cx="1917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4200" y="6591300"/>
            <a:ext cx="10668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33400" y="5626100"/>
            <a:ext cx="12319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68400" y="6121400"/>
            <a:ext cx="3683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96900" y="6070600"/>
            <a:ext cx="685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5613400"/>
            <a:ext cx="2438400" cy="76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6502400"/>
            <a:ext cx="24384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7404100"/>
            <a:ext cx="2438400" cy="762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00" y="7823200"/>
            <a:ext cx="8001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98100" y="7327900"/>
            <a:ext cx="10541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48900" y="6515100"/>
            <a:ext cx="1079500" cy="876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98100" y="5549900"/>
            <a:ext cx="13462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3100" y="6083300"/>
            <a:ext cx="368300" cy="228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1600" y="6045200"/>
            <a:ext cx="685800" cy="304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42500" y="4787900"/>
            <a:ext cx="17653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26900" y="4787900"/>
            <a:ext cx="2946400" cy="584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6007100"/>
            <a:ext cx="3429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6870700"/>
            <a:ext cx="3429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7759700"/>
            <a:ext cx="3429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30500" y="5626100"/>
            <a:ext cx="2438400" cy="762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8300" y="5816600"/>
            <a:ext cx="457200" cy="381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30500" y="6515100"/>
            <a:ext cx="2438400" cy="762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00" y="6629400"/>
            <a:ext cx="533400" cy="533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30500" y="7416800"/>
            <a:ext cx="2438400" cy="762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59100" y="7607300"/>
            <a:ext cx="342900" cy="368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5765800"/>
            <a:ext cx="457200" cy="381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6578600"/>
            <a:ext cx="533400" cy="533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1700" y="7556500"/>
            <a:ext cx="342900" cy="368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3300" y="7835900"/>
            <a:ext cx="800100" cy="304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014700" y="7391400"/>
            <a:ext cx="1930400" cy="673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30600" y="6565900"/>
            <a:ext cx="1371600" cy="787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179800" y="5613400"/>
            <a:ext cx="11049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14800" y="6096000"/>
            <a:ext cx="368300" cy="228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43300" y="6045200"/>
            <a:ext cx="685800" cy="3048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2300" y="4775200"/>
            <a:ext cx="3517900" cy="5842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7500" y="4318000"/>
            <a:ext cx="8610600" cy="4597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2300" y="4584700"/>
            <a:ext cx="8001000" cy="3263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6900" y="8013700"/>
            <a:ext cx="8051800" cy="6858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40000" y="4940300"/>
            <a:ext cx="4876800" cy="1943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2000" y="8102600"/>
            <a:ext cx="3873500" cy="5461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31900" y="5842000"/>
            <a:ext cx="1562100" cy="15621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08100" y="6083300"/>
            <a:ext cx="1447800" cy="11557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38600" y="4940300"/>
            <a:ext cx="2019300" cy="20193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98900" y="5410200"/>
            <a:ext cx="2324100" cy="1181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200900" y="3441700"/>
            <a:ext cx="2298700" cy="22987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23100" y="3949700"/>
            <a:ext cx="2590800" cy="13208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2800" y="965200"/>
            <a:ext cx="2933700" cy="8255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5397500"/>
            <a:ext cx="8216900" cy="180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5397500"/>
            <a:ext cx="8369300" cy="180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5016500"/>
            <a:ext cx="9144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0" y="4838700"/>
            <a:ext cx="10287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00" y="5397500"/>
            <a:ext cx="3632200" cy="193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5702300"/>
            <a:ext cx="80518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0" y="2501900"/>
            <a:ext cx="75946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1562100"/>
            <a:ext cx="87884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965200"/>
            <a:ext cx="29337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4600" y="5740400"/>
            <a:ext cx="84836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562100"/>
            <a:ext cx="21971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952500"/>
            <a:ext cx="2006600" cy="85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3225800"/>
            <a:ext cx="48387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2641600"/>
            <a:ext cx="47879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2057400"/>
            <a:ext cx="48260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4140200"/>
            <a:ext cx="30353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900" y="4749800"/>
            <a:ext cx="4813300" cy="1701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147483648" y="2147483647"/>
            <a:ext cx="2147483647" cy="1143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558800" y="6451600"/>
            <a:ext cx="5067300" cy="88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143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509000" y="5829300"/>
            <a:ext cx="6172200" cy="88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1430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937000" y="6197600"/>
            <a:ext cx="5740400" cy="8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100" y="4229100"/>
            <a:ext cx="2794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100" y="6705600"/>
            <a:ext cx="2794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800" y="3695700"/>
            <a:ext cx="2794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800" y="6413500"/>
            <a:ext cx="2794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85600" y="3149600"/>
            <a:ext cx="2794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238500"/>
            <a:ext cx="34671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06300" y="2057400"/>
            <a:ext cx="37973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65000" y="3098800"/>
            <a:ext cx="4178300" cy="123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22100" y="4165600"/>
            <a:ext cx="4559300" cy="170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6000" y="2667000"/>
            <a:ext cx="38227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52700" y="6692900"/>
            <a:ext cx="32766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2800" y="7264400"/>
            <a:ext cx="4889500" cy="168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0" y="3606800"/>
            <a:ext cx="3949700" cy="838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07200" y="4178300"/>
            <a:ext cx="4749800" cy="1663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02500" y="6299200"/>
            <a:ext cx="2730500" cy="83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08800" y="6946900"/>
            <a:ext cx="4711700" cy="60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-393700"/>
            <a:ext cx="114173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1295400"/>
            <a:ext cx="17614900" cy="276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25600" y="6197600"/>
            <a:ext cx="34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8978900"/>
            <a:ext cx="26035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458200"/>
            <a:ext cx="11938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-393700"/>
            <a:ext cx="86995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485900"/>
            <a:ext cx="11950700" cy="377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25600" y="6197600"/>
            <a:ext cx="34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343400"/>
            <a:ext cx="7785100" cy="46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352800"/>
            <a:ext cx="149733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1714500"/>
            <a:ext cx="7480300" cy="246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8300" y="1168400"/>
            <a:ext cx="17373600" cy="118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343400"/>
            <a:ext cx="7785100" cy="46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352800"/>
            <a:ext cx="149733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1714500"/>
            <a:ext cx="7480300" cy="246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8300" y="1168400"/>
            <a:ext cx="17373600" cy="118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7400" y="5143500"/>
            <a:ext cx="5092700" cy="270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5200" y="5600700"/>
            <a:ext cx="41402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6800" y="6311900"/>
            <a:ext cx="44323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4100" y="5346700"/>
            <a:ext cx="22098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054600"/>
            <a:ext cx="5092700" cy="270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5511800"/>
            <a:ext cx="3822700" cy="137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" y="6616700"/>
            <a:ext cx="45339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3800" y="52451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3530600"/>
            <a:ext cx="4559300" cy="518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6858000"/>
            <a:ext cx="8509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003300"/>
            <a:ext cx="150495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2070100"/>
            <a:ext cx="140081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4140200"/>
            <a:ext cx="10515600" cy="186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9296400"/>
            <a:ext cx="137541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300" y="5448300"/>
            <a:ext cx="2578100" cy="232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0" y="4864100"/>
            <a:ext cx="14478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8600" y="6731000"/>
            <a:ext cx="9779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3733800"/>
            <a:ext cx="8229600" cy="3517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251200"/>
            <a:ext cx="8483600" cy="449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003300"/>
            <a:ext cx="70485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073400"/>
            <a:ext cx="7264400" cy="6045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1003300"/>
            <a:ext cx="89916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9296400"/>
            <a:ext cx="8293100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EEAA9B-B3C1-EC57-DE36-1EE4ED559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393" y="3869559"/>
            <a:ext cx="1012921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-393700"/>
            <a:ext cx="90043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498600"/>
            <a:ext cx="11264900" cy="3873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625600" y="6197600"/>
            <a:ext cx="34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177800"/>
            <a:ext cx="64897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Geon Woo Namgung</cp:lastModifiedBy>
  <cp:revision>4</cp:revision>
  <dcterms:created xsi:type="dcterms:W3CDTF">2006-08-16T00:00:00Z</dcterms:created>
  <dcterms:modified xsi:type="dcterms:W3CDTF">2025-09-11T09:26:36Z</dcterms:modified>
</cp:coreProperties>
</file>